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3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0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93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5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9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0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8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0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06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01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05787-9A7C-48DD-ABA8-65480E436BD7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291B0-7586-4BA5-ACA0-82817A6B2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90" y="0"/>
            <a:ext cx="5143499" cy="685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13244" y="868480"/>
            <a:ext cx="6947848" cy="5210885"/>
          </a:xfrm>
        </p:spPr>
      </p:pic>
    </p:spTree>
    <p:extLst>
      <p:ext uri="{BB962C8B-B14F-4D97-AF65-F5344CB8AC3E}">
        <p14:creationId xmlns:p14="http://schemas.microsoft.com/office/powerpoint/2010/main" val="5089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5166360" cy="688848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15239"/>
            <a:ext cx="5143500" cy="6858001"/>
          </a:xfrm>
        </p:spPr>
      </p:pic>
    </p:spTree>
    <p:extLst>
      <p:ext uri="{BB962C8B-B14F-4D97-AF65-F5344CB8AC3E}">
        <p14:creationId xmlns:p14="http://schemas.microsoft.com/office/powerpoint/2010/main" val="286500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7" y="-1"/>
            <a:ext cx="5161935" cy="688258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16" y="-1"/>
            <a:ext cx="5143097" cy="6857464"/>
          </a:xfrm>
        </p:spPr>
      </p:pic>
    </p:spTree>
    <p:extLst>
      <p:ext uri="{BB962C8B-B14F-4D97-AF65-F5344CB8AC3E}">
        <p14:creationId xmlns:p14="http://schemas.microsoft.com/office/powerpoint/2010/main" val="307559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03" y="0"/>
            <a:ext cx="5143499" cy="685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898" y="0"/>
            <a:ext cx="5143499" cy="6858000"/>
          </a:xfrm>
        </p:spPr>
      </p:pic>
    </p:spTree>
    <p:extLst>
      <p:ext uri="{BB962C8B-B14F-4D97-AF65-F5344CB8AC3E}">
        <p14:creationId xmlns:p14="http://schemas.microsoft.com/office/powerpoint/2010/main" val="14583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029200" cy="685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498" y="0"/>
            <a:ext cx="7039897" cy="6858000"/>
          </a:xfrm>
        </p:spPr>
      </p:pic>
    </p:spTree>
    <p:extLst>
      <p:ext uri="{BB962C8B-B14F-4D97-AF65-F5344CB8AC3E}">
        <p14:creationId xmlns:p14="http://schemas.microsoft.com/office/powerpoint/2010/main" val="32560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28958" y="857249"/>
            <a:ext cx="6858000" cy="5143499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62957" y="857248"/>
            <a:ext cx="6858002" cy="5143500"/>
          </a:xfrm>
        </p:spPr>
      </p:pic>
    </p:spTree>
    <p:extLst>
      <p:ext uri="{BB962C8B-B14F-4D97-AF65-F5344CB8AC3E}">
        <p14:creationId xmlns:p14="http://schemas.microsoft.com/office/powerpoint/2010/main" val="15880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25572" y="925570"/>
            <a:ext cx="6921911" cy="507076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81151" y="-89721"/>
            <a:ext cx="6858001" cy="7037438"/>
          </a:xfrm>
        </p:spPr>
      </p:pic>
    </p:spTree>
    <p:extLst>
      <p:ext uri="{BB962C8B-B14F-4D97-AF65-F5344CB8AC3E}">
        <p14:creationId xmlns:p14="http://schemas.microsoft.com/office/powerpoint/2010/main" val="1166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1" y="11469"/>
            <a:ext cx="5132439" cy="6843253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13809" y="858274"/>
            <a:ext cx="6866195" cy="5149645"/>
          </a:xfrm>
        </p:spPr>
      </p:pic>
    </p:spTree>
    <p:extLst>
      <p:ext uri="{BB962C8B-B14F-4D97-AF65-F5344CB8AC3E}">
        <p14:creationId xmlns:p14="http://schemas.microsoft.com/office/powerpoint/2010/main" val="153068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2502" y="932502"/>
            <a:ext cx="6921911" cy="505691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62715" y="-71284"/>
            <a:ext cx="6858000" cy="7000568"/>
          </a:xfrm>
        </p:spPr>
      </p:pic>
    </p:spTree>
    <p:extLst>
      <p:ext uri="{BB962C8B-B14F-4D97-AF65-F5344CB8AC3E}">
        <p14:creationId xmlns:p14="http://schemas.microsoft.com/office/powerpoint/2010/main" val="48847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91325" y="468313"/>
            <a:ext cx="4629150" cy="6172200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580" y="600003"/>
            <a:ext cx="5868987" cy="558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6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372076"/>
            <a:ext cx="5486400" cy="44348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94169" y="309086"/>
            <a:ext cx="4434841" cy="656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3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99557" y="1026026"/>
            <a:ext cx="5945189" cy="4946076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3728" y="-36614"/>
            <a:ext cx="5945186" cy="7071360"/>
          </a:xfrm>
        </p:spPr>
      </p:pic>
    </p:spTree>
    <p:extLst>
      <p:ext uri="{BB962C8B-B14F-4D97-AF65-F5344CB8AC3E}">
        <p14:creationId xmlns:p14="http://schemas.microsoft.com/office/powerpoint/2010/main" val="381013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731" y="-63733"/>
            <a:ext cx="6827520" cy="695498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12132" y="947649"/>
            <a:ext cx="6827519" cy="4932218"/>
          </a:xfrm>
        </p:spPr>
      </p:pic>
    </p:spTree>
    <p:extLst>
      <p:ext uri="{BB962C8B-B14F-4D97-AF65-F5344CB8AC3E}">
        <p14:creationId xmlns:p14="http://schemas.microsoft.com/office/powerpoint/2010/main" val="240165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9358" y="-119361"/>
            <a:ext cx="6757831" cy="699654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23630" y="0"/>
            <a:ext cx="5068372" cy="6757830"/>
          </a:xfrm>
        </p:spPr>
      </p:pic>
    </p:spTree>
    <p:extLst>
      <p:ext uri="{BB962C8B-B14F-4D97-AF65-F5344CB8AC3E}">
        <p14:creationId xmlns:p14="http://schemas.microsoft.com/office/powerpoint/2010/main" val="23921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87682" y="655318"/>
            <a:ext cx="6888482" cy="5577840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85011" y="649127"/>
            <a:ext cx="6870383" cy="5608320"/>
          </a:xfrm>
        </p:spPr>
      </p:pic>
    </p:spTree>
    <p:extLst>
      <p:ext uri="{BB962C8B-B14F-4D97-AF65-F5344CB8AC3E}">
        <p14:creationId xmlns:p14="http://schemas.microsoft.com/office/powerpoint/2010/main" val="19128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15345" cy="6858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19699" y="-76200"/>
            <a:ext cx="6858000" cy="7010400"/>
          </a:xfrm>
        </p:spPr>
      </p:pic>
    </p:spTree>
    <p:extLst>
      <p:ext uri="{BB962C8B-B14F-4D97-AF65-F5344CB8AC3E}">
        <p14:creationId xmlns:p14="http://schemas.microsoft.com/office/powerpoint/2010/main" val="30244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Catalin</dc:creator>
  <cp:lastModifiedBy>Catalin</cp:lastModifiedBy>
  <cp:revision>3</cp:revision>
  <dcterms:created xsi:type="dcterms:W3CDTF">2020-09-22T02:21:59Z</dcterms:created>
  <dcterms:modified xsi:type="dcterms:W3CDTF">2025-01-14T17:57:08Z</dcterms:modified>
</cp:coreProperties>
</file>